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58" r:id="rId3"/>
    <p:sldId id="259" r:id="rId4"/>
    <p:sldId id="256" r:id="rId5"/>
    <p:sldId id="267" r:id="rId6"/>
    <p:sldId id="264" r:id="rId7"/>
    <p:sldId id="265" r:id="rId8"/>
    <p:sldId id="266" r:id="rId9"/>
    <p:sldId id="269" r:id="rId10"/>
    <p:sldId id="260" r:id="rId11"/>
    <p:sldId id="263" r:id="rId12"/>
    <p:sldId id="261" r:id="rId13"/>
    <p:sldId id="272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lipe Erasmo Cabral Neto" initials="FN" lastIdx="8" clrIdx="0">
    <p:extLst>
      <p:ext uri="{19B8F6BF-5375-455C-9EA6-DF929625EA0E}">
        <p15:presenceInfo xmlns:p15="http://schemas.microsoft.com/office/powerpoint/2012/main" userId="S::952330@sga.pucminas.br::428dee9b-dbb8-499f-b27f-11ce12ad1e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9974"/>
    <a:srgbClr val="7C8046"/>
    <a:srgbClr val="F5E7CC"/>
    <a:srgbClr val="E49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B40EF-828B-A4A2-DE14-6D5053002F7F}" v="59" dt="2021-10-05T01:59:37.890"/>
    <p1510:client id="{179AF98E-A432-2E21-9B57-B4660B67C7B9}" v="237" dt="2021-10-05T02:03:53.701"/>
    <p1510:client id="{41429DD8-2359-597F-08E7-995CE40ABF52}" v="283" dt="2021-10-05T01:28:00.319"/>
    <p1510:client id="{52006E4C-A4A0-59F3-2320-D85C233FCC11}" v="986" dt="2021-10-05T01:38:26.649"/>
    <p1510:client id="{5D11BE08-5AC7-CB34-7486-DD79BF16A135}" v="12" dt="2021-10-05T02:34:04.753"/>
    <p1510:client id="{73593F8E-8460-3A83-7B68-506EF6EE70B1}" v="417" dt="2021-10-05T02:40:13.225"/>
    <p1510:client id="{90422D01-2B0B-43CB-9AC9-8B24073DA7A1}" v="8" dt="2021-10-05T00:27:04.865"/>
    <p1510:client id="{B4CF3D05-9F97-F8EB-ED9A-A84CE0BC0C07}" v="2" dt="2021-10-05T01:36:26.923"/>
    <p1510:client id="{B862CF81-1360-DF1F-7A74-BE3F5CF87DD8}" v="1" dt="2021-10-05T02:21:29.384"/>
    <p1510:client id="{CCDDEA91-0860-9B2A-4984-8E6926A2A8AA}" v="44" dt="2021-10-05T02:23:20.616"/>
    <p1510:client id="{EBFAFC3D-6DA4-41CA-8F8B-5B73583A89F8}" v="713" dt="2021-10-05T02:05:18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4T17:43:59.307" idx="2">
    <p:pos x="7146" y="1146"/>
    <p:text>PROBLEMA 1
( Falar: A grande maioria dos sites não conseguem proporcionar uma experiência de excelência, pois os sites são genéricos, tem poucas opções, etc etc. Falta diversidade de informações necessárias para o usufruto completo do usuário)
</p:text>
    <p:extLst>
      <p:ext uri="{C676402C-5697-4E1C-873F-D02D1690AC5C}">
        <p15:threadingInfo xmlns:p15="http://schemas.microsoft.com/office/powerpoint/2012/main" timeZoneBias="420"/>
      </p:ext>
    </p:extLst>
  </p:cm>
  <p:cm authorId="1" dt="2021-10-04T17:44:12.604" idx="3">
    <p:pos x="7242" y="1242"/>
    <p:text>Os sites de culinária são pouco amigaveis;​
(Falar: grande parte dos sites não possuem receitas que levam em conta os ingredientes utilizados, os valores e formas alternativas de preparo, etc etc.)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4T17:46:03.154" idx="4">
    <p:pos x="7146" y="1146"/>
    <p:text>Nossa solução: criar um site, que busca extrair o melhor dos ingredientes selecionados, levando em conta a melhor forma de harmonização do prato e acompanhamentos como as bebidas e o custo para fazê-lo em sua casa. etc etc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4T17:43:32.572" idx="1">
    <p:pos x="6852" y="3912"/>
    <p:text>Nesse slide falar basicamente: Com base no problema que identificamos realizamos uma pesquisa para identificar pontos chaves do projeto que queremos desenvolver, etc, etc.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4T18:03:13.215" idx="5">
    <p:pos x="7146" y="228"/>
    <p:text>Explicar que o nosso trabalho pensa em ser bem abrangente na questão de idade e classes sociais, bem como pessoas que cozinham esporadicamente.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4T18:17:56.612" idx="6">
    <p:pos x="10" y="10"/>
    <p:text>Mostrar a apresentação interativa do prototipo do figma
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9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4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9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7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5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1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7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9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uAEthv151mhegzpjdWXzSw/Untitled?node-id=0%3A1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08068C-ACC2-4534-92A8-BA784DC3C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622" y="640080"/>
            <a:ext cx="4596654" cy="35661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 </a:t>
            </a:r>
            <a:r>
              <a:rPr lang="en-US" b="1" dirty="0"/>
              <a:t>Harmonizing Hops</a:t>
            </a:r>
            <a:endParaRPr lang="pt-BR" b="1"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4934EC-CDF7-491C-8E36-49DF93CC7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100" dirty="0" err="1"/>
              <a:t>Integrantes</a:t>
            </a:r>
            <a:r>
              <a:rPr lang="en-US" sz="1100" dirty="0"/>
              <a:t>:  Matheus Marinho Gonçalves Vieira – 680671; Felipe Erasmo Cabral Neto – 755320; Priscila Silva Soares – 724421; Gabriel Lisa Visconti Silva- 750165; Pedro Augusto Gomes Ferreira de Albuquerque - 753066 ; Lauro Mendes Cunha - 747122; </a:t>
            </a:r>
            <a:endParaRPr lang="en-US"/>
          </a:p>
          <a:p>
            <a:pPr algn="l"/>
            <a:r>
              <a:rPr lang="pt-BR" sz="1100" dirty="0">
                <a:cs typeface="Calibri"/>
              </a:rPr>
              <a:t>Professores: Rommel Vieira Carneiro; Fátima Da Lima </a:t>
            </a:r>
            <a:r>
              <a:rPr lang="pt-BR" sz="1100" dirty="0" err="1">
                <a:cs typeface="Calibri"/>
              </a:rPr>
              <a:t>Procopio</a:t>
            </a:r>
            <a:r>
              <a:rPr lang="pt-BR" sz="1100" dirty="0">
                <a:cs typeface="Calibri"/>
              </a:rPr>
              <a:t> Duarte; João Carlos Oliveira Caetano</a:t>
            </a:r>
            <a:endParaRPr lang="en-US" sz="1100" dirty="0">
              <a:cs typeface="Calibri"/>
            </a:endParaRP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01AB0745-3D83-4970-AD7C-175044FBB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5" r="1246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327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7" descr="Pizza com molho de tomate e queijo&#10;&#10;Descrição gerada automaticamente">
            <a:extLst>
              <a:ext uri="{FF2B5EF4-FFF2-40B4-BE49-F238E27FC236}">
                <a16:creationId xmlns:a16="http://schemas.microsoft.com/office/drawing/2014/main" id="{75DAEBBE-9FA6-4155-8577-29DCE9608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6" r="2779" b="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Imagem 6" descr="Xícara com bebida e prato com comida&#10;&#10;Descrição gerada automaticamente">
            <a:extLst>
              <a:ext uri="{FF2B5EF4-FFF2-40B4-BE49-F238E27FC236}">
                <a16:creationId xmlns:a16="http://schemas.microsoft.com/office/drawing/2014/main" id="{01ECCEA0-5095-4BB0-935D-484DA115E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0" b="1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5" name="Imagem 5" descr="Fatia de pão com queijo em cima de uma superfície de madeira&#10;&#10;Descrição gerada automaticamente">
            <a:extLst>
              <a:ext uri="{FF2B5EF4-FFF2-40B4-BE49-F238E27FC236}">
                <a16:creationId xmlns:a16="http://schemas.microsoft.com/office/drawing/2014/main" id="{E53267D0-F509-4562-AC29-C0E862A60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6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1CF3F9-3B73-4A75-9A11-7A03F13D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pt-BR" sz="2800" b="1">
                <a:cs typeface="Calibri Light"/>
              </a:rPr>
              <a:t>Público alvo?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8F70B0-2B9E-40D2-9C58-978D4484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1700" dirty="0">
                <a:ea typeface="+mn-lt"/>
                <a:cs typeface="+mn-lt"/>
              </a:rPr>
              <a:t>IDADE 18 – 80</a:t>
            </a:r>
          </a:p>
          <a:p>
            <a:endParaRPr lang="pt-BR" sz="1700" dirty="0">
              <a:cs typeface="Calibri" panose="020F0502020204030204"/>
            </a:endParaRPr>
          </a:p>
          <a:p>
            <a:r>
              <a:rPr lang="pt-BR" sz="1700" dirty="0">
                <a:ea typeface="+mn-lt"/>
                <a:cs typeface="+mn-lt"/>
              </a:rPr>
              <a:t>Sabem cozinhar e ou não sabem cozinhar;</a:t>
            </a:r>
            <a:endParaRPr lang="pt-BR" sz="1700" dirty="0"/>
          </a:p>
          <a:p>
            <a:endParaRPr lang="pt-BR" sz="1700" dirty="0">
              <a:ea typeface="+mn-lt"/>
              <a:cs typeface="+mn-lt"/>
            </a:endParaRPr>
          </a:p>
          <a:p>
            <a:r>
              <a:rPr lang="pt-BR" sz="1700" dirty="0">
                <a:ea typeface="+mn-lt"/>
                <a:cs typeface="+mn-lt"/>
              </a:rPr>
              <a:t>Querem aprender ou que querem aperfeiçoar suas técnicas;</a:t>
            </a:r>
            <a:endParaRPr lang="pt-BR" sz="1700" dirty="0"/>
          </a:p>
          <a:p>
            <a:endParaRPr lang="pt-BR" sz="1700" dirty="0">
              <a:ea typeface="+mn-lt"/>
              <a:cs typeface="+mn-lt"/>
            </a:endParaRPr>
          </a:p>
          <a:p>
            <a:r>
              <a:rPr lang="pt-BR" sz="1700" dirty="0">
                <a:ea typeface="+mn-lt"/>
                <a:cs typeface="+mn-lt"/>
              </a:rPr>
              <a:t>Querem saber sobre harmonizar sabores;</a:t>
            </a:r>
            <a:endParaRPr lang="pt-BR" sz="1700" dirty="0"/>
          </a:p>
          <a:p>
            <a:endParaRPr lang="pt-BR" sz="1700" dirty="0">
              <a:cs typeface="Calibri" panose="020F0502020204030204"/>
            </a:endParaRPr>
          </a:p>
          <a:p>
            <a:endParaRPr lang="pt-BR" sz="1700" dirty="0">
              <a:cs typeface="Calibri" panose="020F0502020204030204"/>
            </a:endParaRPr>
          </a:p>
        </p:txBody>
      </p:sp>
      <p:pic>
        <p:nvPicPr>
          <p:cNvPr id="4" name="Imagem 4" descr="Mesa com xícara e prato com comida e bebida&#10;&#10;Descrição gerada automaticamente">
            <a:extLst>
              <a:ext uri="{FF2B5EF4-FFF2-40B4-BE49-F238E27FC236}">
                <a16:creationId xmlns:a16="http://schemas.microsoft.com/office/drawing/2014/main" id="{0C35B0CD-C8D0-4C4E-B22F-E5CD0241F3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3" r="9570" b="-2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5509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20C2A-805B-4AF5-A75F-2CFD28E9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9" y="-2536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rgbClr val="7C8046"/>
                </a:solidFill>
                <a:cs typeface="Calibri Light"/>
              </a:rPr>
              <a:t>Projeto de Interface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667611-6D82-49E3-9349-2AB39DB92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/>
          </a:p>
          <a:p>
            <a:endParaRPr lang="pt-BR">
              <a:cs typeface="Calibri"/>
            </a:endParaRPr>
          </a:p>
          <a:p>
            <a:endParaRPr lang="pt-BR">
              <a:cs typeface="Calibri"/>
            </a:endParaRPr>
          </a:p>
          <a:p>
            <a:pPr marL="0" indent="0">
              <a:buNone/>
            </a:pPr>
            <a:endParaRPr lang="pt-BR"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C0A3FC-815B-46F1-99B3-47761156D4E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D2987D-BE07-400A-9D26-B32BA35ADF33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9" name="Imagem 9" descr="Interface gráfica do usuário, Gráfico, Aplicativo, Gráfico de mapa de árvore, PowerPoint&#10;&#10;Descrição gerada automaticamente">
            <a:extLst>
              <a:ext uri="{FF2B5EF4-FFF2-40B4-BE49-F238E27FC236}">
                <a16:creationId xmlns:a16="http://schemas.microsoft.com/office/drawing/2014/main" id="{45170238-92A4-45BF-9CC3-9514EB90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717069"/>
            <a:ext cx="10119360" cy="61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8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Caneca de cerveja&#10;&#10;Descrição gerada automaticamente">
            <a:extLst>
              <a:ext uri="{FF2B5EF4-FFF2-40B4-BE49-F238E27FC236}">
                <a16:creationId xmlns:a16="http://schemas.microsoft.com/office/drawing/2014/main" id="{EDBB10DA-58B4-47EF-B041-80ACCEE2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6040B9-7E88-4B68-BC64-441BD264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 b="1">
                <a:cs typeface="Calibri Light"/>
              </a:rPr>
              <a:t>Tecnologia Utilizada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83AFD0-D4A6-4BA9-BACF-A68CFBF0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sz="1100"/>
          </a:p>
          <a:p>
            <a:pPr marL="0" indent="0">
              <a:buNone/>
            </a:pPr>
            <a:r>
              <a:rPr lang="pt-BR" sz="1100" b="1">
                <a:cs typeface="Calibri"/>
              </a:rPr>
              <a:t>Para desenvolvimento do trabalho utilizamos as seguintes ferramentas:</a:t>
            </a:r>
          </a:p>
          <a:p>
            <a:pPr marL="0" indent="0">
              <a:buNone/>
            </a:pPr>
            <a:endParaRPr lang="pt-BR" sz="1100">
              <a:ea typeface="+mn-lt"/>
              <a:cs typeface="+mn-lt"/>
            </a:endParaRPr>
          </a:p>
          <a:p>
            <a:r>
              <a:rPr lang="pt-BR" sz="1100">
                <a:cs typeface="Calibri"/>
              </a:rPr>
              <a:t>Figma - Criação do protótipo do wireframe:</a:t>
            </a:r>
          </a:p>
          <a:p>
            <a:r>
              <a:rPr lang="pt-BR" sz="1100">
                <a:ea typeface="+mn-lt"/>
                <a:cs typeface="+mn-lt"/>
              </a:rPr>
              <a:t>Interface desenvolvida utilizando a ferramenta Figma.</a:t>
            </a:r>
            <a:endParaRPr lang="en-US" sz="1100">
              <a:ea typeface="+mn-lt"/>
              <a:cs typeface="+mn-lt"/>
            </a:endParaRPr>
          </a:p>
          <a:p>
            <a:r>
              <a:rPr lang="pt-BR" sz="1100">
                <a:cs typeface="Calibri"/>
                <a:hlinkClick r:id="rId3"/>
              </a:rPr>
              <a:t>https://www.figma.com/file/uAEthv151mhegzpjdWXzSw/Untitled?node-id=0%3A1</a:t>
            </a:r>
            <a:endParaRPr lang="pt-BR" sz="1100">
              <a:ea typeface="+mn-lt"/>
              <a:cs typeface="+mn-lt"/>
            </a:endParaRPr>
          </a:p>
          <a:p>
            <a:r>
              <a:rPr lang="pt-BR" sz="1100">
                <a:cs typeface="Calibri"/>
              </a:rPr>
              <a:t>Miro - Organização da parte conceitual do trabalho</a:t>
            </a:r>
          </a:p>
          <a:p>
            <a:r>
              <a:rPr lang="pt-BR" sz="1100">
                <a:cs typeface="Calibri"/>
              </a:rPr>
              <a:t>Github - Repositórios com a documentação utilizada</a:t>
            </a:r>
          </a:p>
          <a:p>
            <a:r>
              <a:rPr lang="pt-BR" sz="1100">
                <a:cs typeface="Calibri"/>
              </a:rPr>
              <a:t>Trello - Organização das tarafas em andamento</a:t>
            </a:r>
          </a:p>
        </p:txBody>
      </p:sp>
    </p:spTree>
    <p:extLst>
      <p:ext uri="{BB962C8B-B14F-4D97-AF65-F5344CB8AC3E}">
        <p14:creationId xmlns:p14="http://schemas.microsoft.com/office/powerpoint/2010/main" val="182006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75365056-6685-4203-B0BA-F6E009C0C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2" r="4645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" name="Group 6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8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88D41A6B-E2FD-4C97-BA84-5FDFB40034F1}"/>
              </a:ext>
            </a:extLst>
          </p:cNvPr>
          <p:cNvSpPr txBox="1"/>
          <p:nvPr/>
        </p:nvSpPr>
        <p:spPr>
          <a:xfrm>
            <a:off x="-5750" y="2345490"/>
            <a:ext cx="419531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HARMONIZNG HOPS</a:t>
            </a:r>
          </a:p>
        </p:txBody>
      </p:sp>
    </p:spTree>
    <p:extLst>
      <p:ext uri="{BB962C8B-B14F-4D97-AF65-F5344CB8AC3E}">
        <p14:creationId xmlns:p14="http://schemas.microsoft.com/office/powerpoint/2010/main" val="187937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D6B2A4E3-F2B6-4A1E-A5ED-601009FE8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56" r="-2" b="5349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C6AC8837-A926-411C-9BEE-5F4BD3C2C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17" r="-2" b="1156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8" name="Freeform: Shape 11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4B47DF-3F0E-457B-9756-3EC8DB571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2600" b="1">
                <a:ea typeface="+mj-lt"/>
                <a:cs typeface="+mj-lt"/>
              </a:rPr>
              <a:t>Por quê é tão difícil encontrar um site de culinária e harmonização?</a:t>
            </a:r>
            <a:endParaRPr lang="pt-BR" sz="2600" b="1">
              <a:cs typeface="Calibri Light"/>
            </a:endParaRPr>
          </a:p>
          <a:p>
            <a:endParaRPr lang="pt-BR" sz="2600"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B440A1-4F10-4FBA-A883-DCE24B0F6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pt-BR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sz="2000" b="1">
                <a:ea typeface="+mn-lt"/>
                <a:cs typeface="+mn-lt"/>
              </a:rPr>
              <a:t>PROBLEMA IDENTIFICADO:</a:t>
            </a:r>
            <a:endParaRPr lang="pt-BR" sz="2000" b="1">
              <a:cs typeface="Calibri" panose="020F0502020204030204"/>
            </a:endParaRPr>
          </a:p>
          <a:p>
            <a:pPr marL="0" indent="0">
              <a:buNone/>
            </a:pPr>
            <a:endParaRPr lang="pt-BR" sz="2000">
              <a:ea typeface="+mn-lt"/>
              <a:cs typeface="+mn-lt"/>
            </a:endParaRPr>
          </a:p>
          <a:p>
            <a:r>
              <a:rPr lang="pt-BR" sz="2000">
                <a:ea typeface="+mn-lt"/>
                <a:cs typeface="+mn-lt"/>
              </a:rPr>
              <a:t>Os sites de culinária são incompletos;</a:t>
            </a:r>
          </a:p>
          <a:p>
            <a:pPr marL="0" indent="0">
              <a:buNone/>
            </a:pPr>
            <a:endParaRPr lang="pt-BR" sz="2000">
              <a:ea typeface="+mn-lt"/>
              <a:cs typeface="+mn-lt"/>
            </a:endParaRPr>
          </a:p>
          <a:p>
            <a:r>
              <a:rPr lang="pt-BR" sz="2000">
                <a:ea typeface="+mn-lt"/>
                <a:cs typeface="+mn-lt"/>
              </a:rPr>
              <a:t>Os sites de culinária são pouco amigáveis;</a:t>
            </a:r>
          </a:p>
          <a:p>
            <a:endParaRPr lang="pt-BR" sz="2000">
              <a:cs typeface="Calibri"/>
            </a:endParaRPr>
          </a:p>
          <a:p>
            <a:r>
              <a:rPr lang="pt-BR" sz="2000">
                <a:cs typeface="Calibri"/>
              </a:rPr>
              <a:t>Deficiência na diversidade de informações;</a:t>
            </a:r>
          </a:p>
          <a:p>
            <a:endParaRPr lang="pt-BR" sz="2000">
              <a:cs typeface="Calibri"/>
            </a:endParaRPr>
          </a:p>
          <a:p>
            <a:pPr marL="0" indent="0">
              <a:buNone/>
            </a:pPr>
            <a:endParaRPr lang="pt-BR" sz="2000">
              <a:cs typeface="Calibri"/>
            </a:endParaRPr>
          </a:p>
          <a:p>
            <a:endParaRPr lang="pt-BR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771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6D4B736B-5153-43C6-B81D-600768741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21" r="-2" b="24893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Imagem 7" descr="Comida pronta num prato sobre a mesa&#10;&#10;Descrição gerada automaticamente">
            <a:extLst>
              <a:ext uri="{FF2B5EF4-FFF2-40B4-BE49-F238E27FC236}">
                <a16:creationId xmlns:a16="http://schemas.microsoft.com/office/drawing/2014/main" id="{11629A7B-5282-43D0-8E17-EB1B29F77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8" r="-2" b="426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F8301-293B-4C43-A3D7-4CD3AF38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2600" b="1">
                <a:cs typeface="Calibri Light" panose="020F0302020204030204"/>
              </a:rPr>
              <a:t>Sabendo desses problemas, criamos algumas soluções para resolve-los...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C0C098-E261-4BA4-9F6C-D7635DC5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pt-BR" sz="2000">
              <a:ea typeface="+mn-lt"/>
              <a:cs typeface="+mn-lt"/>
            </a:endParaRPr>
          </a:p>
          <a:p>
            <a:r>
              <a:rPr lang="pt-BR" sz="2000">
                <a:ea typeface="+mn-lt"/>
                <a:cs typeface="+mn-lt"/>
              </a:rPr>
              <a:t>A criação de um site/aplicativo </a:t>
            </a:r>
            <a:br>
              <a:rPr lang="pt-BR" sz="2000">
                <a:ea typeface="+mn-lt"/>
                <a:cs typeface="+mn-lt"/>
              </a:rPr>
            </a:br>
            <a:r>
              <a:rPr lang="pt-BR" sz="2000">
                <a:ea typeface="+mn-lt"/>
                <a:cs typeface="+mn-lt"/>
              </a:rPr>
              <a:t>de culinária e harmonização;</a:t>
            </a:r>
            <a:endParaRPr lang="pt-BR" sz="2000">
              <a:cs typeface="Calibri"/>
            </a:endParaRPr>
          </a:p>
          <a:p>
            <a:endParaRPr lang="pt-BR" sz="2000">
              <a:ea typeface="+mn-lt"/>
              <a:cs typeface="+mn-lt"/>
            </a:endParaRPr>
          </a:p>
          <a:p>
            <a:r>
              <a:rPr lang="pt-BR" sz="2000">
                <a:ea typeface="+mn-lt"/>
                <a:cs typeface="+mn-lt"/>
              </a:rPr>
              <a:t>Interface amigável para todos os públicos;</a:t>
            </a:r>
          </a:p>
          <a:p>
            <a:endParaRPr lang="pt-BR" sz="2000">
              <a:ea typeface="+mn-lt"/>
              <a:cs typeface="+mn-lt"/>
            </a:endParaRPr>
          </a:p>
          <a:p>
            <a:r>
              <a:rPr lang="pt-BR" sz="2000">
                <a:ea typeface="+mn-lt"/>
                <a:cs typeface="+mn-lt"/>
              </a:rPr>
              <a:t>Acessível para todas as classes sociais e idades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0D5922-5005-44A4-8293-EF88E596F74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51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7" descr="Mesa de vidro&#10;&#10;Descrição gerada automaticamente">
            <a:extLst>
              <a:ext uri="{FF2B5EF4-FFF2-40B4-BE49-F238E27FC236}">
                <a16:creationId xmlns:a16="http://schemas.microsoft.com/office/drawing/2014/main" id="{DD32CD1F-F579-41A7-8BB0-DB23BECDF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8" t="9091" r="3074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6" name="Rectangle 2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b="1"/>
              <a:t>Desenvolvimento do Projeto</a:t>
            </a:r>
            <a:br>
              <a:rPr lang="en-US" sz="2400"/>
            </a:br>
            <a:endParaRPr lang="en-US" sz="2400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4B8A323-EB7D-448D-90A6-43A10131B734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endParaRPr lang="en-US" sz="140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400"/>
              <a:t>Desenvolvido do zero por meio das técnicas e estratégias mais atuais de mercado;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400"/>
              <a:t>Definição de tarefas;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400"/>
              <a:t>Realização de pesquisas com pessoas aleatórias;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400"/>
              <a:t>Mapa de empatia;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400"/>
              <a:t>Matriz CSD;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400"/>
              <a:t>Mapa de stakeholders;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400"/>
              <a:t>Criação de personas.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D035D6-8FFD-40E1-9752-109F6F1DF661}"/>
              </a:ext>
            </a:extLst>
          </p:cNvPr>
          <p:cNvSpPr txBox="1"/>
          <p:nvPr/>
        </p:nvSpPr>
        <p:spPr>
          <a:xfrm>
            <a:off x="828904" y="6453326"/>
            <a:ext cx="997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>
              <a:cs typeface="Calibri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9CACBB42-5F26-47E1-B65C-29A1CD0002BE}"/>
              </a:ext>
            </a:extLst>
          </p:cNvPr>
          <p:cNvSpPr txBox="1">
            <a:spLocks/>
          </p:cNvSpPr>
          <p:nvPr/>
        </p:nvSpPr>
        <p:spPr>
          <a:xfrm>
            <a:off x="787400" y="180530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>
              <a:ea typeface="+mn-lt"/>
              <a:cs typeface="+mn-lt"/>
            </a:endParaRPr>
          </a:p>
          <a:p>
            <a:endParaRPr lang="pt-B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14" descr="Linha do tempo&#10;&#10;Descrição gerada automaticamente">
            <a:extLst>
              <a:ext uri="{FF2B5EF4-FFF2-40B4-BE49-F238E27FC236}">
                <a16:creationId xmlns:a16="http://schemas.microsoft.com/office/drawing/2014/main" id="{6400DABD-1543-4003-B0F6-029386343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" y="746015"/>
            <a:ext cx="12190210" cy="54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915293DB-ED3F-4F3F-91D5-D99A42D5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53" y="402267"/>
            <a:ext cx="12011671" cy="6062243"/>
          </a:xfrm>
        </p:spPr>
      </p:pic>
    </p:spTree>
    <p:extLst>
      <p:ext uri="{BB962C8B-B14F-4D97-AF65-F5344CB8AC3E}">
        <p14:creationId xmlns:p14="http://schemas.microsoft.com/office/powerpoint/2010/main" val="388030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Imagem 14" descr="Diagrama&#10;&#10;Descrição gerada automaticamente">
            <a:extLst>
              <a:ext uri="{FF2B5EF4-FFF2-40B4-BE49-F238E27FC236}">
                <a16:creationId xmlns:a16="http://schemas.microsoft.com/office/drawing/2014/main" id="{14462DB6-37C9-42B3-AD34-4247B6445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36" b="4336"/>
          <a:stretch/>
        </p:blipFill>
        <p:spPr>
          <a:xfrm>
            <a:off x="14397" y="1282"/>
            <a:ext cx="12148848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155CE21-DA24-46F1-8CDB-AE7683B3A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3" b="4144"/>
          <a:stretch/>
        </p:blipFill>
        <p:spPr>
          <a:xfrm>
            <a:off x="90692" y="85246"/>
            <a:ext cx="12015426" cy="67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9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2C091-9387-4537-A8F4-35BB7EFA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7A7EEC7-5831-4B66-8404-98183E68C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547" y="586105"/>
            <a:ext cx="11116026" cy="5682298"/>
          </a:xfrm>
        </p:spPr>
      </p:pic>
    </p:spTree>
    <p:extLst>
      <p:ext uri="{BB962C8B-B14F-4D97-AF65-F5344CB8AC3E}">
        <p14:creationId xmlns:p14="http://schemas.microsoft.com/office/powerpoint/2010/main" val="147750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 Harmonizing Hops</vt:lpstr>
      <vt:lpstr>Por quê é tão difícil encontrar um site de culinária e harmonização? </vt:lpstr>
      <vt:lpstr>Sabendo desses problemas, criamos algumas soluções para resolve-los...</vt:lpstr>
      <vt:lpstr>Desenvolvimento do Projeto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Público alvo?</vt:lpstr>
      <vt:lpstr>Projeto de Interface</vt:lpstr>
      <vt:lpstr>Tecnologia Utilizada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Matheus Marinho</cp:lastModifiedBy>
  <cp:revision>341</cp:revision>
  <dcterms:created xsi:type="dcterms:W3CDTF">2021-10-05T00:16:43Z</dcterms:created>
  <dcterms:modified xsi:type="dcterms:W3CDTF">2021-10-05T16:08:31Z</dcterms:modified>
</cp:coreProperties>
</file>